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4"/>
  </p:notesMasterIdLst>
  <p:sldIdLst>
    <p:sldId id="257" r:id="rId2"/>
    <p:sldId id="258" r:id="rId3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82"/>
  </p:normalViewPr>
  <p:slideViewPr>
    <p:cSldViewPr snapToGrid="0" snapToObjects="1">
      <p:cViewPr varScale="1">
        <p:scale>
          <a:sx n="126" d="100"/>
          <a:sy n="126" d="100"/>
        </p:scale>
        <p:origin x="9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8D0F1-3393-CD47-897A-2DDF54A29989}" type="datetimeFigureOut">
              <a:rPr lang="en-US" smtClean="0"/>
              <a:t>4/14/17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E6944-D4BB-D64E-A8E6-5F27A3230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27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0384C-F375-3844-A74D-246B0A32CA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782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009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483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84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01143" y="1696190"/>
            <a:ext cx="4251859" cy="728228"/>
          </a:xfrm>
          <a:prstGeom prst="rect">
            <a:avLst/>
          </a:prstGeom>
        </p:spPr>
        <p:txBody>
          <a:bodyPr/>
          <a:lstStyle>
            <a:lvl1pPr>
              <a:defRPr sz="1584" baseline="0">
                <a:solidFill>
                  <a:srgbClr val="002D4A"/>
                </a:solidFill>
                <a:latin typeface="Arial" charset="0"/>
              </a:defRPr>
            </a:lvl1pPr>
          </a:lstStyle>
          <a:p>
            <a:r>
              <a:rPr lang="en-GB" dirty="0" smtClean="0"/>
              <a:t>Click to edit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01143" y="2516696"/>
            <a:ext cx="4251859" cy="328848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056" spc="-20">
                <a:solidFill>
                  <a:srgbClr val="002D4A"/>
                </a:solidFill>
              </a:defRPr>
            </a:lvl1pPr>
            <a:lvl2pPr marL="301825" indent="0" algn="ctr">
              <a:buNone/>
              <a:defRPr/>
            </a:lvl2pPr>
            <a:lvl3pPr marL="603653" indent="0" algn="ctr">
              <a:buNone/>
              <a:defRPr/>
            </a:lvl3pPr>
            <a:lvl4pPr marL="905478" indent="0" algn="ctr">
              <a:buNone/>
              <a:defRPr/>
            </a:lvl4pPr>
            <a:lvl5pPr marL="1207304" indent="0" algn="ctr">
              <a:buNone/>
              <a:defRPr/>
            </a:lvl5pPr>
            <a:lvl6pPr marL="1509129" indent="0" algn="ctr">
              <a:buNone/>
              <a:defRPr/>
            </a:lvl6pPr>
            <a:lvl7pPr marL="1810956" indent="0" algn="ctr">
              <a:buNone/>
              <a:defRPr/>
            </a:lvl7pPr>
            <a:lvl8pPr marL="2112782" indent="0" algn="ctr">
              <a:buNone/>
              <a:defRPr/>
            </a:lvl8pPr>
            <a:lvl9pPr marL="2414608" indent="0" algn="ctr">
              <a:buNone/>
              <a:defRPr/>
            </a:lvl9pPr>
          </a:lstStyle>
          <a:p>
            <a:r>
              <a:rPr lang="en-GB" dirty="0" smtClean="0"/>
              <a:t>Click to add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542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4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20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831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8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218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547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53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6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0C57C-0827-1848-9332-EEA0EEF5825E}" type="datetimeFigureOut">
              <a:rPr lang="en-US" smtClean="0"/>
              <a:t>4/14/17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DADC1-DF00-CB48-9501-268736DF8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542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tif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9906000" cy="6858001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014507" y="2177142"/>
            <a:ext cx="5876985" cy="2714743"/>
            <a:chOff x="3006712" y="3961071"/>
            <a:chExt cx="4339844" cy="187787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006712" y="3961071"/>
              <a:ext cx="4339844" cy="1132968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91184" y="5334231"/>
              <a:ext cx="3970899" cy="504712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91184" y="4915437"/>
              <a:ext cx="3970899" cy="3832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936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264317" y="3556819"/>
            <a:ext cx="5377362" cy="1335065"/>
            <a:chOff x="3191184" y="4915437"/>
            <a:chExt cx="3970899" cy="92350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91184" y="5334231"/>
              <a:ext cx="3970899" cy="50471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91184" y="4915437"/>
              <a:ext cx="3970899" cy="383215"/>
            </a:xfrm>
            <a:prstGeom prst="rect">
              <a:avLst/>
            </a:prstGeom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3036" y="2275840"/>
            <a:ext cx="5489911" cy="128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47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1</Words>
  <Application>Microsoft Macintosh PowerPoint</Application>
  <PresentationFormat>A4 Paper (210x297 mm)</PresentationFormat>
  <Paragraphs>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Lukasz Kaczmarczyk</dc:creator>
  <cp:lastModifiedBy>Lukasz Kaczmarczyk</cp:lastModifiedBy>
  <cp:revision>3</cp:revision>
  <dcterms:created xsi:type="dcterms:W3CDTF">2017-04-11T15:07:01Z</dcterms:created>
  <dcterms:modified xsi:type="dcterms:W3CDTF">2017-04-14T12:59:11Z</dcterms:modified>
</cp:coreProperties>
</file>

<file path=docProps/thumbnail.jpeg>
</file>